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22" r:id="rId2"/>
    <p:sldId id="259" r:id="rId3"/>
    <p:sldId id="294" r:id="rId4"/>
    <p:sldId id="321" r:id="rId5"/>
    <p:sldId id="296" r:id="rId6"/>
    <p:sldId id="297" r:id="rId7"/>
  </p:sldIdLst>
  <p:sldSz cx="12190413" cy="6859588"/>
  <p:notesSz cx="6858000" cy="9144000"/>
  <p:embeddedFontLst>
    <p:embeddedFont>
      <p:font typeface="맑은 고딕" panose="020B0503020000020004" pitchFamily="50" charset="-127"/>
      <p:regular r:id="rId10"/>
      <p:bold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Noto Sans" panose="020B0604020202020204" charset="0"/>
      <p:regular r:id="rId18"/>
      <p:bold r:id="rId19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D31C"/>
    <a:srgbClr val="2A6561"/>
    <a:srgbClr val="4C752B"/>
    <a:srgbClr val="213650"/>
    <a:srgbClr val="C63258"/>
    <a:srgbClr val="897E7D"/>
    <a:srgbClr val="F37924"/>
    <a:srgbClr val="002E98"/>
    <a:srgbClr val="000000"/>
    <a:srgbClr val="011F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0043" autoAdjust="0"/>
    <p:restoredTop sz="95369" autoAdjust="0"/>
  </p:normalViewPr>
  <p:slideViewPr>
    <p:cSldViewPr>
      <p:cViewPr varScale="1">
        <p:scale>
          <a:sx n="105" d="100"/>
          <a:sy n="105" d="100"/>
        </p:scale>
        <p:origin x="1116" y="108"/>
      </p:cViewPr>
      <p:guideLst>
        <p:guide orient="horz" pos="2160"/>
        <p:guide orient="horz" pos="2161"/>
        <p:guide pos="288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2" d="100"/>
          <a:sy n="92" d="100"/>
        </p:scale>
        <p:origin x="3546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2020-08-15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2020-08-15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240"/>
            <a:ext cx="12190401" cy="6857101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954284" y="5229994"/>
            <a:ext cx="3988794" cy="91286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954284" y="774842"/>
            <a:ext cx="6077025" cy="207888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rgbClr val="B2D31C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 smtClean="0"/>
              <a:t>입력하시오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240"/>
            <a:ext cx="12190401" cy="6857101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2020-08-15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240"/>
            <a:ext cx="12190401" cy="6857101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" y="0"/>
            <a:ext cx="12188726" cy="6859588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 smtClean="0"/>
              <a:t>Replace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520" y="189434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2020-08-15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240"/>
            <a:ext cx="12190401" cy="6857101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521" y="189434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 smtClean="0"/>
              <a:t>Replace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" y="0"/>
            <a:ext cx="12188726" cy="6859588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2020-08-15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1774726" y="3357786"/>
            <a:ext cx="5184576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rgbClr val="B2D31C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2020-08-15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부제목 7"/>
          <p:cNvSpPr>
            <a:spLocks noGrp="1"/>
          </p:cNvSpPr>
          <p:nvPr>
            <p:ph type="subTitle" idx="1"/>
          </p:nvPr>
        </p:nvSpPr>
        <p:spPr>
          <a:xfrm>
            <a:off x="982638" y="5374010"/>
            <a:ext cx="4204818" cy="912861"/>
          </a:xfrm>
        </p:spPr>
        <p:txBody>
          <a:bodyPr/>
          <a:lstStyle/>
          <a:p>
            <a:r>
              <a:rPr lang="en-US" altLang="ko-KR" dirty="0"/>
              <a:t>We would like to offer you a stylish and reasonable presentation that will help you to promote your business</a:t>
            </a:r>
          </a:p>
        </p:txBody>
      </p:sp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POWERPOINT </a:t>
            </a:r>
            <a:br>
              <a:rPr lang="en-US" altLang="ko-KR" dirty="0" smtClean="0"/>
            </a:br>
            <a:r>
              <a:rPr lang="en-US" altLang="ko-KR" b="1" dirty="0" smtClean="0">
                <a:solidFill>
                  <a:schemeClr val="bg1"/>
                </a:solidFill>
              </a:rPr>
              <a:t>TEMPLATE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5427663" y="6166383"/>
            <a:ext cx="1335600" cy="338400"/>
            <a:chOff x="5427663" y="6166383"/>
            <a:chExt cx="1335600" cy="338400"/>
          </a:xfrm>
        </p:grpSpPr>
        <p:sp>
          <p:nvSpPr>
            <p:cNvPr id="20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5" y="6166383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5"/>
            <p:cNvSpPr>
              <a:spLocks/>
            </p:cNvSpPr>
            <p:nvPr/>
          </p:nvSpPr>
          <p:spPr bwMode="auto">
            <a:xfrm>
              <a:off x="5628635" y="6341793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5726748" y="6334031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7"/>
            <p:cNvSpPr>
              <a:spLocks noEditPoints="1"/>
            </p:cNvSpPr>
            <p:nvPr/>
          </p:nvSpPr>
          <p:spPr bwMode="auto">
            <a:xfrm>
              <a:off x="5771057" y="6337135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8"/>
            <p:cNvSpPr>
              <a:spLocks noEditPoints="1"/>
            </p:cNvSpPr>
            <p:nvPr/>
          </p:nvSpPr>
          <p:spPr bwMode="auto">
            <a:xfrm>
              <a:off x="5813784" y="6334031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9"/>
            <p:cNvSpPr>
              <a:spLocks noEditPoints="1"/>
            </p:cNvSpPr>
            <p:nvPr/>
          </p:nvSpPr>
          <p:spPr bwMode="auto">
            <a:xfrm>
              <a:off x="5916644" y="6374390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6063814" y="6343344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11"/>
            <p:cNvSpPr>
              <a:spLocks noEditPoints="1"/>
            </p:cNvSpPr>
            <p:nvPr/>
          </p:nvSpPr>
          <p:spPr bwMode="auto">
            <a:xfrm>
              <a:off x="6217312" y="6375943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12"/>
            <p:cNvSpPr>
              <a:spLocks/>
            </p:cNvSpPr>
            <p:nvPr/>
          </p:nvSpPr>
          <p:spPr bwMode="auto">
            <a:xfrm>
              <a:off x="6313843" y="6375943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13"/>
            <p:cNvSpPr>
              <a:spLocks noEditPoints="1"/>
            </p:cNvSpPr>
            <p:nvPr/>
          </p:nvSpPr>
          <p:spPr bwMode="auto">
            <a:xfrm>
              <a:off x="6467342" y="6334031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14"/>
            <p:cNvSpPr>
              <a:spLocks noEditPoints="1"/>
            </p:cNvSpPr>
            <p:nvPr/>
          </p:nvSpPr>
          <p:spPr bwMode="auto">
            <a:xfrm>
              <a:off x="6555960" y="6375943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auto">
            <a:xfrm>
              <a:off x="6654072" y="6375943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16"/>
            <p:cNvSpPr>
              <a:spLocks/>
            </p:cNvSpPr>
            <p:nvPr/>
          </p:nvSpPr>
          <p:spPr bwMode="auto">
            <a:xfrm>
              <a:off x="6701546" y="6375943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17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18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19"/>
            <p:cNvSpPr>
              <a:spLocks/>
            </p:cNvSpPr>
            <p:nvPr/>
          </p:nvSpPr>
          <p:spPr bwMode="auto">
            <a:xfrm>
              <a:off x="5427663" y="6259521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20"/>
            <p:cNvSpPr>
              <a:spLocks/>
            </p:cNvSpPr>
            <p:nvPr/>
          </p:nvSpPr>
          <p:spPr bwMode="auto">
            <a:xfrm>
              <a:off x="5432410" y="6349554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21"/>
            <p:cNvSpPr>
              <a:spLocks/>
            </p:cNvSpPr>
            <p:nvPr/>
          </p:nvSpPr>
          <p:spPr bwMode="auto">
            <a:xfrm>
              <a:off x="5582745" y="6166383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4511030" y="1557586"/>
            <a:ext cx="31683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 smtClean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4400" b="1" dirty="0">
              <a:solidFill>
                <a:schemeClr val="bg1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19" name="Text Box 5"/>
          <p:cNvSpPr txBox="1">
            <a:spLocks noChangeArrowheads="1"/>
          </p:cNvSpPr>
          <p:nvPr/>
        </p:nvSpPr>
        <p:spPr bwMode="auto">
          <a:xfrm>
            <a:off x="4843638" y="2493690"/>
            <a:ext cx="3596883" cy="34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US" altLang="ko-KR" sz="2200" b="1" dirty="0" smtClean="0">
                <a:solidFill>
                  <a:schemeClr val="bg1"/>
                </a:solidFill>
                <a:latin typeface="+mj-lt"/>
              </a:rPr>
              <a:t>01  Write here a title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02</a:t>
            </a:r>
            <a:r>
              <a:rPr lang="en-US" altLang="ko-KR" sz="22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Write here a title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03</a:t>
            </a:r>
            <a:r>
              <a:rPr lang="en-US" altLang="ko-KR" sz="22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Write here a title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04</a:t>
            </a:r>
            <a:r>
              <a:rPr lang="en-US" altLang="ko-KR" sz="22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Write here a title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05</a:t>
            </a:r>
            <a:r>
              <a:rPr lang="en-US" altLang="ko-KR" sz="22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Write here a </a:t>
            </a:r>
            <a:r>
              <a:rPr lang="en-US" altLang="ko-KR" sz="2200" b="1" dirty="0" smtClean="0">
                <a:solidFill>
                  <a:schemeClr val="bg1"/>
                </a:solidFill>
                <a:latin typeface="+mj-lt"/>
              </a:rPr>
              <a:t>title</a:t>
            </a:r>
            <a:endParaRPr lang="en-US" altLang="ko-KR" sz="2200" b="1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397268" y="914615"/>
            <a:ext cx="3236124" cy="1637119"/>
            <a:chOff x="1397268" y="914615"/>
            <a:chExt cx="3236124" cy="1637119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1414686" y="1557586"/>
              <a:ext cx="3218706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800" b="1" dirty="0">
                  <a:solidFill>
                    <a:srgbClr val="B2D31C"/>
                  </a:solidFill>
                  <a:latin typeface="+mj-lt"/>
                  <a:cs typeface="굴림" pitchFamily="50" charset="-127"/>
                </a:rPr>
                <a:t>Write here a </a:t>
              </a:r>
              <a:r>
                <a:rPr kumimoji="1" lang="en-US" altLang="ko-KR" sz="2800" b="1" dirty="0" smtClean="0">
                  <a:solidFill>
                    <a:srgbClr val="B2D31C"/>
                  </a:solidFill>
                  <a:latin typeface="+mj-lt"/>
                  <a:cs typeface="굴림" pitchFamily="50" charset="-127"/>
                </a:rPr>
                <a:t>title</a:t>
              </a:r>
              <a:endParaRPr kumimoji="1" lang="en-US" altLang="ko-KR" sz="2800" b="1" dirty="0">
                <a:solidFill>
                  <a:srgbClr val="B2D31C"/>
                </a:solidFill>
                <a:latin typeface="+mj-lt"/>
                <a:cs typeface="굴림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442442" y="2149444"/>
              <a:ext cx="3024336" cy="4022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Lorem ipsum dolor sit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amet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,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simul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adolescens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ei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 vis, id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nec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errem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interesset</a:t>
              </a:r>
              <a:endParaRPr lang="en-US" altLang="ko-KR" sz="1200" dirty="0">
                <a:solidFill>
                  <a:schemeClr val="bg1"/>
                </a:solidFill>
                <a:latin typeface="+mj-lt"/>
                <a:cs typeface="굴림" pitchFamily="50" charset="-127"/>
              </a:endParaRP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397268" y="914615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 smtClean="0">
                  <a:solidFill>
                    <a:srgbClr val="B2D31C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01</a:t>
              </a:r>
              <a:endParaRPr kumimoji="1" lang="ko-KR" altLang="ko-KR" sz="4000" b="1" dirty="0">
                <a:solidFill>
                  <a:srgbClr val="B2D31C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1442442" y="2723777"/>
            <a:ext cx="4608512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Replaced with your own text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Replaced with your own text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Replaced with your own text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Replaced with your own text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Replaced with your own text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902" y="830588"/>
            <a:ext cx="1871317" cy="10606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Your great subtitle in this line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/>
          </a:p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Your great subtitle in this line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/>
          </a:p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342678" y="3861842"/>
            <a:ext cx="5821584" cy="1368152"/>
          </a:xfrm>
        </p:spPr>
        <p:txBody>
          <a:bodyPr/>
          <a:lstStyle/>
          <a:p>
            <a:r>
              <a:rPr lang="en-US" altLang="ko-KR" dirty="0" smtClean="0"/>
              <a:t>THANK YOU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12409</TotalTime>
  <Words>116</Words>
  <Application>Microsoft Office PowerPoint</Application>
  <PresentationFormat>사용자 지정</PresentationFormat>
  <Paragraphs>22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굴림</vt:lpstr>
      <vt:lpstr>Arial</vt:lpstr>
      <vt:lpstr>맑은 고딕</vt:lpstr>
      <vt:lpstr>Calibri Light</vt:lpstr>
      <vt:lpstr>Calibri</vt:lpstr>
      <vt:lpstr>굴림체</vt:lpstr>
      <vt:lpstr>Noto Sans</vt:lpstr>
      <vt:lpstr>Office 테마</vt:lpstr>
      <vt:lpstr>POWERPOINT  TEMPLATE</vt:lpstr>
      <vt:lpstr>PowerPoint 프레젠테이션</vt:lpstr>
      <vt:lpstr>PowerPoint 프레젠테이션</vt:lpstr>
      <vt:lpstr>Your great subtitle in this line</vt:lpstr>
      <vt:lpstr>Your great subtitle in this line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limdongseung</cp:lastModifiedBy>
  <cp:revision>1</cp:revision>
  <dcterms:created xsi:type="dcterms:W3CDTF">2010-02-01T08:03:16Z</dcterms:created>
  <dcterms:modified xsi:type="dcterms:W3CDTF">2020-08-15T10:33:28Z</dcterms:modified>
  <cp:category>www.slidemembers.com</cp:category>
</cp:coreProperties>
</file>

<file path=docProps/thumbnail.jpeg>
</file>